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22"/>
  </p:notesMasterIdLst>
  <p:sldIdLst>
    <p:sldId id="259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4CADB-0D44-4091-B265-4B946DEAB032}" v="106" dt="2022-07-11T08:22:22.489"/>
    <p1510:client id="{41C6ADFE-C5D6-4411-8407-39492E17F915}" v="43" dt="2022-07-07T06:09:06.652"/>
    <p1510:client id="{42B820B9-CF56-4A10-AC86-6E600E49D9F8}" v="87" dt="2022-07-11T14:03:34.461"/>
    <p1510:client id="{43C99595-7244-4EFA-A8E7-F4A807B016DD}" v="623" dt="2022-07-10T14:42:59.931"/>
    <p1510:client id="{6AFE6CE5-0B96-4FF6-B574-E0B3F04FB55A}" v="1" dt="2022-07-07T06:50:31.502"/>
    <p1510:client id="{7E192D1C-BCD7-47DB-9ECE-FBFB4091BFB8}" v="800" dt="2022-07-12T09:54:03.133"/>
    <p1510:client id="{80B40237-258A-48BF-A08E-72474C67DDA4}" v="59" dt="2022-07-06T07:04:40.842"/>
    <p1510:client id="{A61741C1-34D4-4A66-A448-887DE903F452}" v="928" dt="2022-07-08T06:20:43.088"/>
    <p1510:client id="{A6D6A894-1A85-4EFF-B31E-E8ADB8A21C49}" v="30" dt="2022-07-12T05:22:06.262"/>
    <p1510:client id="{DDF86FD0-65A3-400E-B113-21A8FBA11EA2}" v="376" dt="2022-07-09T15:36:03.633"/>
    <p1510:client id="{E5A3A3DE-29FC-4F55-9EC8-53103711A0CD}" v="296" dt="2022-07-09T08:09:11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17.xml" Id="rId18" /><Relationship Type="http://schemas.openxmlformats.org/officeDocument/2006/relationships/tableStyles" Target="tableStyles.xml" Id="rId26" /><Relationship Type="http://schemas.openxmlformats.org/officeDocument/2006/relationships/slide" Target="slides/slide2.xml" Id="rId3" /><Relationship Type="http://schemas.openxmlformats.org/officeDocument/2006/relationships/slide" Target="slides/slide20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6.xml" Id="rId17" /><Relationship Type="http://schemas.openxmlformats.org/officeDocument/2006/relationships/theme" Target="theme/theme1.xml" Id="rId25" /><Relationship Type="http://schemas.openxmlformats.org/officeDocument/2006/relationships/slide" Target="slides/slide1.xml" Id="rId2" /><Relationship Type="http://schemas.openxmlformats.org/officeDocument/2006/relationships/slide" Target="slides/slide15.xml" Id="rId16" /><Relationship Type="http://schemas.openxmlformats.org/officeDocument/2006/relationships/slide" Target="slides/slide19.xml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viewProps" Target="viewProps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presProps" Target="presProps.xml" Id="rId23" /><Relationship Type="http://schemas.microsoft.com/office/2015/10/relationships/revisionInfo" Target="revisionInfo.xml" Id="rId28" /><Relationship Type="http://schemas.openxmlformats.org/officeDocument/2006/relationships/slide" Target="slides/slide9.xml" Id="rId10" /><Relationship Type="http://schemas.openxmlformats.org/officeDocument/2006/relationships/slide" Target="slides/slide18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notesMaster" Target="notesMasters/notesMaster1.xml" Id="rId22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12-07-2022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5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22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4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716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5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75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9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7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35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2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6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725" y="-41741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12698" y="-20870"/>
            <a:ext cx="4685614" cy="2405502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264848" y="-41742"/>
            <a:ext cx="4914454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3857-5F67-37EA-22D7-FB1B9F99A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447" y="365125"/>
            <a:ext cx="10557353" cy="1001974"/>
          </a:xfrm>
        </p:spPr>
        <p:txBody>
          <a:bodyPr/>
          <a:lstStyle/>
          <a:p>
            <a:r>
              <a:rPr lang="en-US" b="1" i="1" dirty="0">
                <a:latin typeface="Times New Roman"/>
                <a:ea typeface="Calibri Light"/>
                <a:cs typeface="Calibri Light"/>
              </a:rPr>
              <a:t>Extracting the </a:t>
            </a:r>
            <a:r>
              <a:rPr lang="en-US" b="1" i="1" dirty="0" err="1">
                <a:latin typeface="Times New Roman"/>
                <a:ea typeface="Calibri Light"/>
                <a:cs typeface="Calibri Light"/>
              </a:rPr>
              <a:t>DataFrame</a:t>
            </a:r>
            <a:endParaRPr lang="en-US" b="1" i="1" dirty="0" err="1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26B37-06A6-1746-0CB3-8A0951262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0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We have extracted the </a:t>
            </a:r>
            <a:r>
              <a:rPr lang="en-US" dirty="0" err="1">
                <a:ea typeface="Calibri"/>
                <a:cs typeface="Calibri"/>
              </a:rPr>
              <a:t>DataFrame</a:t>
            </a:r>
            <a:r>
              <a:rPr lang="en-US" dirty="0">
                <a:ea typeface="Calibri"/>
                <a:cs typeface="Calibri"/>
              </a:rPr>
              <a:t>  4649 to 400 rows.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54D22D5-137A-C372-EB84-BF15F41D9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19" y="2203626"/>
            <a:ext cx="8098076" cy="40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7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EADF-F525-38C8-82BC-E0F6B9788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Calibri Light"/>
              </a:rPr>
              <a:t>Data cleaning – Removing null values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6C1B444-F971-FC6F-8FE5-E99BA319B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634" y="1994847"/>
            <a:ext cx="5039116" cy="3125635"/>
          </a:xfrm>
        </p:spPr>
      </p:pic>
    </p:spTree>
    <p:extLst>
      <p:ext uri="{BB962C8B-B14F-4D97-AF65-F5344CB8AC3E}">
        <p14:creationId xmlns:p14="http://schemas.microsoft.com/office/powerpoint/2010/main" val="1768149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592605-6557-FEEC-AC26-FE6CE6A1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99" y="238228"/>
            <a:ext cx="10351834" cy="1104422"/>
          </a:xfrm>
        </p:spPr>
        <p:txBody>
          <a:bodyPr>
            <a:normAutofit/>
          </a:bodyPr>
          <a:lstStyle/>
          <a:p>
            <a:r>
              <a:rPr lang="en-US" sz="4000" b="1" i="1" dirty="0">
                <a:latin typeface="Times New Roman"/>
                <a:ea typeface="Calibri Light"/>
                <a:cs typeface="Calibri Light"/>
              </a:rPr>
              <a:t>Converting the CSV Format</a:t>
            </a:r>
            <a:endParaRPr lang="en-US" sz="4000" b="1" i="1" dirty="0">
              <a:latin typeface="Times New Roman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35DABFB-6B7A-2602-C605-6FCC8EF6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46" y="1469832"/>
            <a:ext cx="7282529" cy="493491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313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0C21-B12E-F865-6D11-2499A687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/>
                <a:ea typeface="+mj-lt"/>
                <a:cs typeface="+mj-lt"/>
              </a:rPr>
              <a:t>Exploratory Data Analysis</a:t>
            </a:r>
            <a:endParaRPr lang="en-US" dirty="0"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242A-158F-2472-F7CF-B3FDA9C9A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Exploratory Data Analysis (EDA) is an approach to analyze the data using visual techniques. It is used to discover trends, patterns, or </a:t>
            </a:r>
            <a:r>
              <a:rPr lang="en-US" dirty="0" err="1">
                <a:ea typeface="+mn-lt"/>
                <a:cs typeface="+mn-lt"/>
              </a:rPr>
              <a:t>ti</a:t>
            </a:r>
            <a:r>
              <a:rPr lang="en-US" dirty="0">
                <a:ea typeface="+mn-lt"/>
                <a:cs typeface="+mn-lt"/>
              </a:rPr>
              <a:t> check assumptions with the help of statistical summary and graphical representations. For the simplicity of the article, we will use a single dataset.</a:t>
            </a:r>
          </a:p>
          <a:p>
            <a:r>
              <a:rPr lang="en-US" dirty="0">
                <a:cs typeface="Calibri"/>
              </a:rPr>
              <a:t>Types of Exploratory Data Analysis:  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Univariate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Bi-Variate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Multi Variate</a:t>
            </a:r>
          </a:p>
        </p:txBody>
      </p:sp>
    </p:spTree>
    <p:extLst>
      <p:ext uri="{BB962C8B-B14F-4D97-AF65-F5344CB8AC3E}">
        <p14:creationId xmlns:p14="http://schemas.microsoft.com/office/powerpoint/2010/main" val="3280836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D8D3-69E0-F74B-2B8C-14055025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655" y="312934"/>
            <a:ext cx="10201145" cy="704349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Univariate</a:t>
            </a:r>
            <a:endParaRPr lang="en-US" dirty="0"/>
          </a:p>
        </p:txBody>
      </p:sp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55B32E0-E13D-199D-5C83-225772E0A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895" y="1773956"/>
            <a:ext cx="7815569" cy="476704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B9CF38-0DE1-6CC9-E11A-E9ACB6928B37}"/>
              </a:ext>
            </a:extLst>
          </p:cNvPr>
          <p:cNvSpPr txBox="1"/>
          <p:nvPr/>
        </p:nvSpPr>
        <p:spPr>
          <a:xfrm>
            <a:off x="1228725" y="1071563"/>
            <a:ext cx="63055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Movies and their Ratings</a:t>
            </a:r>
          </a:p>
        </p:txBody>
      </p:sp>
    </p:spTree>
    <p:extLst>
      <p:ext uri="{BB962C8B-B14F-4D97-AF65-F5344CB8AC3E}">
        <p14:creationId xmlns:p14="http://schemas.microsoft.com/office/powerpoint/2010/main" val="3023440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38BD505-00DC-D77D-726B-9CE8DAAF7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244" y="1437585"/>
            <a:ext cx="10197218" cy="50497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045A68-7CFB-5EBD-D206-4012FA831792}"/>
              </a:ext>
            </a:extLst>
          </p:cNvPr>
          <p:cNvSpPr txBox="1"/>
          <p:nvPr/>
        </p:nvSpPr>
        <p:spPr>
          <a:xfrm>
            <a:off x="1771650" y="238125"/>
            <a:ext cx="60293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Movies and their Releasing Year</a:t>
            </a:r>
          </a:p>
        </p:txBody>
      </p:sp>
    </p:spTree>
    <p:extLst>
      <p:ext uri="{BB962C8B-B14F-4D97-AF65-F5344CB8AC3E}">
        <p14:creationId xmlns:p14="http://schemas.microsoft.com/office/powerpoint/2010/main" val="74285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4594-E21F-29F8-65AC-9952B8D1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Duration of the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7458A-CED7-69A2-6C07-C4FC3645C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pPr algn="r"/>
            <a:endParaRPr lang="en-US">
              <a:latin typeface="Calibri" panose="020F0502020204030204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068700E3-420A-8922-1C45-5CEBB3E29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57" y="2084220"/>
            <a:ext cx="10897773" cy="41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0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E499F89-6C08-B3D5-DB86-B1606DECA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9636" y="1569479"/>
            <a:ext cx="8192989" cy="4945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705568-4682-1BAD-CFE0-88FA60CE5F8E}"/>
              </a:ext>
            </a:extLst>
          </p:cNvPr>
          <p:cNvSpPr txBox="1"/>
          <p:nvPr/>
        </p:nvSpPr>
        <p:spPr>
          <a:xfrm>
            <a:off x="2010428" y="256784"/>
            <a:ext cx="569725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Movies according to Age Limit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E08EE-E41D-C778-1989-FF33E19FBEA0}"/>
              </a:ext>
            </a:extLst>
          </p:cNvPr>
          <p:cNvSpPr txBox="1"/>
          <p:nvPr/>
        </p:nvSpPr>
        <p:spPr>
          <a:xfrm>
            <a:off x="4971658" y="2602152"/>
            <a:ext cx="2482242" cy="1710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2443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6597-F69F-8711-E8E3-9BE5865CD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22" y="365125"/>
            <a:ext cx="10400778" cy="1262933"/>
          </a:xfrm>
        </p:spPr>
        <p:txBody>
          <a:bodyPr/>
          <a:lstStyle/>
          <a:p>
            <a:r>
              <a:rPr lang="en-US" b="1" i="1" dirty="0">
                <a:latin typeface="Times New Roman"/>
                <a:cs typeface="Calibri Light"/>
              </a:rPr>
              <a:t>Boxplot</a:t>
            </a:r>
            <a:endParaRPr lang="en-US" b="1" i="1" dirty="0">
              <a:latin typeface="Times New Roman"/>
            </a:endParaRPr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3F61CC4-4A17-9295-0C6C-BBDD137A1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234" y="1478735"/>
            <a:ext cx="6494353" cy="4345747"/>
          </a:xfrm>
        </p:spPr>
      </p:pic>
    </p:spTree>
    <p:extLst>
      <p:ext uri="{BB962C8B-B14F-4D97-AF65-F5344CB8AC3E}">
        <p14:creationId xmlns:p14="http://schemas.microsoft.com/office/powerpoint/2010/main" val="1283216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AE20-0B42-4DB0-63BB-8E88BA82A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C5CE9-29E6-02FA-16CD-EBC01152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16075"/>
            <a:ext cx="10591800" cy="45608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From the above observation we have found similar rated movies and the releasing year.</a:t>
            </a:r>
          </a:p>
          <a:p>
            <a:r>
              <a:rPr lang="en-US" dirty="0">
                <a:cs typeface="Calibri"/>
              </a:rPr>
              <a:t>We have concluded movies for various Age Group.</a:t>
            </a:r>
          </a:p>
        </p:txBody>
      </p:sp>
    </p:spTree>
    <p:extLst>
      <p:ext uri="{BB962C8B-B14F-4D97-AF65-F5344CB8AC3E}">
        <p14:creationId xmlns:p14="http://schemas.microsoft.com/office/powerpoint/2010/main" val="173371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30" y="114300"/>
            <a:ext cx="11982450" cy="168751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cs typeface="Calibri Light"/>
              </a:rPr>
              <a:t>Web Scraping and Data Analysis on Movies in </a:t>
            </a:r>
            <a:r>
              <a:rPr lang="en-US" sz="5400" b="1" dirty="0">
                <a:cs typeface="Calibri Light"/>
              </a:rPr>
              <a:t>AMAZON PRIME VIDEOS</a:t>
            </a:r>
            <a:endParaRPr lang="en-US" b="1">
              <a:cs typeface="Calibri Light" panose="020F03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DCF3A5-99FE-0DF3-96D5-ADFE837A2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5125" y="1717958"/>
            <a:ext cx="5377733" cy="1658851"/>
          </a:xfrm>
        </p:spPr>
        <p:txBody>
          <a:bodyPr/>
          <a:lstStyle/>
          <a:p>
            <a:r>
              <a:rPr lang="en-US" dirty="0">
                <a:cs typeface="Calibri"/>
              </a:rPr>
              <a:t>Team Members:</a:t>
            </a:r>
            <a:endParaRPr lang="en-US" dirty="0"/>
          </a:p>
        </p:txBody>
      </p:sp>
      <p:pic>
        <p:nvPicPr>
          <p:cNvPr id="21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53F033BE-BBCB-58DF-F663-5FB3DBDE30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1138" y="2181622"/>
            <a:ext cx="5643562" cy="345519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12B4C-87B6-F04B-39A1-16DD8C029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64936" y="3381767"/>
            <a:ext cx="3661927" cy="17673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cs typeface="Calibri"/>
              </a:rPr>
              <a:t>RAGHVAN</a:t>
            </a:r>
            <a:endParaRPr lang="en-US" i="1"/>
          </a:p>
          <a:p>
            <a:pPr marL="0" indent="0">
              <a:buNone/>
            </a:pPr>
            <a:r>
              <a:rPr lang="en-US" i="1" dirty="0">
                <a:cs typeface="Calibri"/>
              </a:rPr>
              <a:t>VAMSHI</a:t>
            </a:r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i="0" u="none" strike="noStrike" kern="1200" cap="none">
                <a:solidFill>
                  <a:schemeClr val="tx1"/>
                </a:solidFill>
                <a:latin typeface="+mj-lt"/>
                <a:ea typeface="+mj-ea"/>
                <a:cs typeface="+mj-cs"/>
                <a:sym typeface="Lato Black"/>
              </a:rPr>
              <a:t>About me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Google Shape;50;p2">
            <a:extLst>
              <a:ext uri="{FF2B5EF4-FFF2-40B4-BE49-F238E27FC236}">
                <a16:creationId xmlns:a16="http://schemas.microsoft.com/office/drawing/2014/main" id="{F1938B5B-7279-41B8-9966-43015F242CFD}"/>
              </a:ext>
            </a:extLst>
          </p:cNvPr>
          <p:cNvSpPr txBox="1"/>
          <p:nvPr/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i="0" u="sng" strike="noStrike" cap="none" dirty="0">
                <a:sym typeface="Calibri"/>
              </a:rPr>
              <a:t>Background</a:t>
            </a:r>
            <a:r>
              <a:rPr lang="en-US" sz="2000" b="1" u="sng" dirty="0">
                <a:sym typeface="Calibri"/>
              </a:rPr>
              <a:t> ?</a:t>
            </a:r>
            <a:endParaRPr lang="en-US" sz="2000" u="sng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/>
              <a:t>     Bachelor of Technology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b="1" dirty="0"/>
              <a:t>     Bachelor of Statistics(BSC)     </a:t>
            </a: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i="0" u="sng" strike="noStrike" cap="none" dirty="0">
                <a:sym typeface="Calibri"/>
              </a:rPr>
              <a:t>Why you want to learn Data Science</a:t>
            </a:r>
            <a:r>
              <a:rPr lang="en-US" sz="2000" b="1" u="sng" dirty="0">
                <a:sym typeface="Calibri"/>
              </a:rPr>
              <a:t> ?</a:t>
            </a:r>
            <a:endParaRPr lang="en-US" sz="2000" b="1" u="sng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/>
              <a:t>     To know how to use the skills in math, statistics, programming  and other related subjects organize large data sets.</a:t>
            </a:r>
            <a:endParaRPr lang="en-US" sz="2000" b="1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cs typeface="Calibri"/>
              </a:rPr>
              <a:t>To become data scientist</a:t>
            </a:r>
            <a:endParaRPr lang="en-US" sz="2000" b="1" dirty="0">
              <a:sym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i="0" u="sng" strike="noStrike" cap="none" dirty="0">
                <a:sym typeface="Calibri"/>
              </a:rPr>
              <a:t>Any work </a:t>
            </a:r>
            <a:r>
              <a:rPr lang="en-US" sz="2000" b="1" u="sng" dirty="0">
                <a:sym typeface="Calibri"/>
              </a:rPr>
              <a:t>experience 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b="1" dirty="0">
                <a:sym typeface="Calibri"/>
              </a:rPr>
              <a:t>     No Work Experience</a:t>
            </a:r>
            <a:endParaRPr lang="en-US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93B1-7D33-467E-A922-4FDCECE8B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18255"/>
            <a:ext cx="10515600" cy="1325563"/>
          </a:xfrm>
        </p:spPr>
        <p:txBody>
          <a:bodyPr/>
          <a:lstStyle/>
          <a:p>
            <a:r>
              <a:rPr lang="en-US" sz="4800" b="1" dirty="0"/>
              <a:t>CONTENTS</a:t>
            </a:r>
            <a:r>
              <a:rPr lang="en-US" sz="4800" b="1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FF0000"/>
                </a:solidFill>
              </a:rPr>
              <a:t> 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ADB8-7D6F-4824-8535-D7E28B54D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05" y="1490405"/>
            <a:ext cx="10658475" cy="47799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14350" indent="-514350">
              <a:buAutoNum type="arabicPeriod"/>
            </a:pPr>
            <a:r>
              <a:rPr lang="en-US" b="1" dirty="0">
                <a:cs typeface="Calibri"/>
              </a:rPr>
              <a:t>Objectives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/>
              </a:rPr>
              <a:t>Libraries Used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/>
              </a:rPr>
              <a:t>Website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/>
              </a:rPr>
              <a:t>Web Scraping</a:t>
            </a:r>
            <a:endParaRPr lang="en-US" b="1" dirty="0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b="1" dirty="0">
                <a:cs typeface="Calibri"/>
              </a:rPr>
              <a:t>Summary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/>
              </a:rPr>
              <a:t>Exploratory Data Analysis</a:t>
            </a:r>
          </a:p>
          <a:p>
            <a:pPr marL="514350" indent="-514350">
              <a:buAutoNum type="arabicPeriod"/>
            </a:pPr>
            <a:r>
              <a:rPr lang="en-US" b="1" dirty="0">
                <a:cs typeface="Calibri"/>
              </a:rPr>
              <a:t>Conclusion</a:t>
            </a:r>
          </a:p>
          <a:p>
            <a:pPr marL="0" indent="0">
              <a:buNone/>
            </a:pP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835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C864F-CE4F-042B-C88E-12B247D5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 New Roman"/>
                <a:cs typeface="Calibri Light"/>
              </a:rPr>
              <a:t>OBJECTIVES</a:t>
            </a:r>
            <a:endParaRPr lang="en-US" sz="4800" b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ADC9A-1881-F9F6-4ABB-9CD8AF37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Our Analysis is basically on finding best rated movies and their releasing year</a:t>
            </a:r>
          </a:p>
          <a:p>
            <a:r>
              <a:rPr lang="en-US" dirty="0">
                <a:cs typeface="Calibri"/>
              </a:rPr>
              <a:t>Exploratory data analysis on our dataset to understand the number of movies released in a year and their ratings 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306463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4F0FC-DB9E-C145-2805-326F50D89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 i="1">
                <a:latin typeface="Times New Roman"/>
                <a:cs typeface="Calibri Light"/>
              </a:rPr>
              <a:t>Web Scraping</a:t>
            </a:r>
            <a:endParaRPr lang="en-US" sz="3600" b="1" i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E5ADC-1D60-8C02-CD30-974E4540E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To Extracting data using web scraping with python, you need to follow these basic </a:t>
            </a:r>
            <a:endParaRPr lang="en-US" sz="2000"/>
          </a:p>
          <a:p>
            <a:pPr marL="0" indent="0">
              <a:buNone/>
            </a:pPr>
            <a:r>
              <a:rPr lang="en-US" sz="2000">
                <a:cs typeface="Calibri"/>
              </a:rPr>
              <a:t>steps: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2000">
                <a:cs typeface="Calibri"/>
              </a:rPr>
              <a:t>URL that you want to scrape.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2000">
                <a:cs typeface="Calibri"/>
              </a:rPr>
              <a:t>Inspecting the page.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2000">
                <a:cs typeface="Calibri"/>
              </a:rPr>
              <a:t>Find the data you want to extract.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2000">
                <a:cs typeface="Calibri"/>
              </a:rPr>
              <a:t>Write the code.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2000">
                <a:cs typeface="Calibri"/>
              </a:rPr>
              <a:t>Run the code and extract the data.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sz="2000">
                <a:cs typeface="Calibri"/>
              </a:rPr>
              <a:t>Store the data in the required format.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endParaRPr lang="en-US" sz="200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5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DA849-92AF-E881-F720-86443400D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42" y="365125"/>
            <a:ext cx="10627658" cy="1011799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/>
                <a:cs typeface="Calibri Light"/>
              </a:rPr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7393E-6A48-52F3-43CE-17276C069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906" y="1377390"/>
            <a:ext cx="10694894" cy="47995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URL:</a:t>
            </a:r>
            <a:r>
              <a:rPr lang="en-US" u="sng" dirty="0">
                <a:solidFill>
                  <a:schemeClr val="accent1"/>
                </a:solidFill>
                <a:cs typeface="Calibri"/>
              </a:rPr>
              <a:t> https//www.finder.com/in/amazon-prime-movies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448902-A412-DFD0-974C-46FB9829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1" y="1864037"/>
            <a:ext cx="3825255" cy="2660303"/>
          </a:xfrm>
          <a:prstGeom prst="rect">
            <a:avLst/>
          </a:prstGeom>
        </p:spPr>
      </p:pic>
      <p:pic>
        <p:nvPicPr>
          <p:cNvPr id="6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AC485A5-34C6-35B0-C079-4CE3E6269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323" y="1867685"/>
            <a:ext cx="3792407" cy="2952545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25BEED5-D113-54B1-630A-0C5DD04C1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137" y="1864870"/>
            <a:ext cx="4043079" cy="327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91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ECD88-0B92-4A28-4183-07165688A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>
                <a:latin typeface="Times New Roman"/>
                <a:cs typeface="Calibri Light"/>
              </a:rPr>
              <a:t>Library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2390B-278F-448F-423F-6188476E8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cs typeface="Calibri" panose="020F0502020204030204"/>
              </a:rPr>
              <a:t> requests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cs typeface="Calibri" panose="020F0502020204030204"/>
              </a:rPr>
              <a:t> BeautifulSoup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cs typeface="Calibri" panose="020F0502020204030204"/>
              </a:rPr>
              <a:t> pandas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cs typeface="Calibri" panose="020F0502020204030204"/>
              </a:rPr>
              <a:t> Numpy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cs typeface="Calibri" panose="020F0502020204030204"/>
              </a:rPr>
              <a:t> seaborn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cs typeface="Calibri" panose="020F0502020204030204"/>
              </a:rPr>
              <a:t> RegEx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cs typeface="Calibri" panose="020F0502020204030204"/>
              </a:rPr>
              <a:t> matplotlib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sz="2000">
              <a:cs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4D8FA7D-AF9E-B7C5-EF95-DB21E030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023" y="1782982"/>
            <a:ext cx="4080068" cy="26880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D80D892-BA57-9E12-4AAD-176CDE9EB4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7" r="57" b="6452"/>
          <a:stretch/>
        </p:blipFill>
        <p:spPr>
          <a:xfrm>
            <a:off x="7671203" y="4475024"/>
            <a:ext cx="2921260" cy="99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7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189AD-CAF9-C447-3917-ACC5AD63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59" y="488986"/>
            <a:ext cx="9725417" cy="814400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Times New Roman"/>
                <a:cs typeface="Calibri Light"/>
              </a:rPr>
              <a:t>Summary</a:t>
            </a:r>
            <a:endParaRPr lang="en-US" sz="4000" b="1" dirty="0">
              <a:solidFill>
                <a:schemeClr val="tx2"/>
              </a:solidFill>
              <a:latin typeface="Times New Roman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05EBDB-B0BD-183D-2CD5-5FF1C258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710516"/>
            <a:ext cx="5126896" cy="36555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dirty="0">
                <a:solidFill>
                  <a:schemeClr val="tx2"/>
                </a:solidFill>
                <a:ea typeface="Calibri"/>
                <a:cs typeface="Calibri"/>
              </a:rPr>
              <a:t>From the above libraries and code used, we are now able to make a data frame, from which we can use all the information to define the relationship between movies and rating.</a:t>
            </a:r>
          </a:p>
          <a:p>
            <a:r>
              <a:rPr lang="en-US" sz="1600" dirty="0">
                <a:solidFill>
                  <a:schemeClr val="tx2"/>
                </a:solidFill>
                <a:ea typeface="Calibri"/>
                <a:cs typeface="Calibri"/>
              </a:rPr>
              <a:t>Our Dataset contains 4649 unique values and 7 features (4649*7)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30B16C7D-3AEA-C835-BA02-1683EE59D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078" y="2076699"/>
            <a:ext cx="4712392" cy="3760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07EE3-B972-A450-6F89-19DF72A8743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9ECB6-77D9-7436-34A7-29258759BE82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5173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58</TotalTime>
  <Words>106</Words>
  <Application>Microsoft Office PowerPoint</Application>
  <PresentationFormat>Widescreen</PresentationFormat>
  <Paragraphs>23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Web Scraping and Data Analysis on Movies in AMAZON PRIME VIDEOS</vt:lpstr>
      <vt:lpstr>PowerPoint Presentation</vt:lpstr>
      <vt:lpstr>CONTENTS  </vt:lpstr>
      <vt:lpstr>OBJECTIVES</vt:lpstr>
      <vt:lpstr>Web Scraping</vt:lpstr>
      <vt:lpstr>Website</vt:lpstr>
      <vt:lpstr>Library Used</vt:lpstr>
      <vt:lpstr>Summary</vt:lpstr>
      <vt:lpstr>Extracting the DataFrame</vt:lpstr>
      <vt:lpstr>Data cleaning – Removing null values</vt:lpstr>
      <vt:lpstr>Converting the CSV Format</vt:lpstr>
      <vt:lpstr>Exploratory Data Analysis</vt:lpstr>
      <vt:lpstr>Univariate</vt:lpstr>
      <vt:lpstr>PowerPoint Presentation</vt:lpstr>
      <vt:lpstr>Duration of the movies</vt:lpstr>
      <vt:lpstr>PowerPoint Presentation</vt:lpstr>
      <vt:lpstr>Boxplot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Unknown User</cp:lastModifiedBy>
  <cp:revision>1168</cp:revision>
  <dcterms:created xsi:type="dcterms:W3CDTF">2021-02-16T05:19:01Z</dcterms:created>
  <dcterms:modified xsi:type="dcterms:W3CDTF">2022-07-12T09:54:03Z</dcterms:modified>
</cp:coreProperties>
</file>